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</p:sldIdLst>
  <p:sldSz cx="6262688" cy="46974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7"/>
    <p:restoredTop sz="95020"/>
  </p:normalViewPr>
  <p:slideViewPr>
    <p:cSldViewPr snapToGrid="0" snapToObjects="1">
      <p:cViewPr>
        <p:scale>
          <a:sx n="90" d="100"/>
          <a:sy n="90" d="100"/>
        </p:scale>
        <p:origin x="306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380FF-3A3D-5A43-AAF4-849D93252EA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3199-FAC1-0743-BB2D-604A77E33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02" y="768767"/>
            <a:ext cx="5323285" cy="1635396"/>
          </a:xfrm>
        </p:spPr>
        <p:txBody>
          <a:bodyPr anchor="b"/>
          <a:lstStyle>
            <a:lvl1pPr algn="ctr">
              <a:defRPr sz="410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836" y="2467230"/>
            <a:ext cx="4697016" cy="1134120"/>
          </a:xfrm>
        </p:spPr>
        <p:txBody>
          <a:bodyPr/>
          <a:lstStyle>
            <a:lvl1pPr marL="0" indent="0" algn="ctr">
              <a:buNone/>
              <a:defRPr sz="1644"/>
            </a:lvl1pPr>
            <a:lvl2pPr marL="313136" indent="0" algn="ctr">
              <a:buNone/>
              <a:defRPr sz="1370"/>
            </a:lvl2pPr>
            <a:lvl3pPr marL="626273" indent="0" algn="ctr">
              <a:buNone/>
              <a:defRPr sz="1233"/>
            </a:lvl3pPr>
            <a:lvl4pPr marL="939409" indent="0" algn="ctr">
              <a:buNone/>
              <a:defRPr sz="1096"/>
            </a:lvl4pPr>
            <a:lvl5pPr marL="1252545" indent="0" algn="ctr">
              <a:buNone/>
              <a:defRPr sz="1096"/>
            </a:lvl5pPr>
            <a:lvl6pPr marL="1565681" indent="0" algn="ctr">
              <a:buNone/>
              <a:defRPr sz="1096"/>
            </a:lvl6pPr>
            <a:lvl7pPr marL="1878818" indent="0" algn="ctr">
              <a:buNone/>
              <a:defRPr sz="1096"/>
            </a:lvl7pPr>
            <a:lvl8pPr marL="2191954" indent="0" algn="ctr">
              <a:buNone/>
              <a:defRPr sz="1096"/>
            </a:lvl8pPr>
            <a:lvl9pPr marL="2505090" indent="0" algn="ctr">
              <a:buNone/>
              <a:defRPr sz="10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1736" y="250094"/>
            <a:ext cx="1350392" cy="39808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560" y="250094"/>
            <a:ext cx="3972893" cy="39808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99" y="1171093"/>
            <a:ext cx="5401568" cy="1953993"/>
          </a:xfrm>
        </p:spPr>
        <p:txBody>
          <a:bodyPr anchor="b"/>
          <a:lstStyle>
            <a:lvl1pPr>
              <a:defRPr sz="410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7299" y="3143571"/>
            <a:ext cx="5401568" cy="1027559"/>
          </a:xfrm>
        </p:spPr>
        <p:txBody>
          <a:bodyPr/>
          <a:lstStyle>
            <a:lvl1pPr marL="0" indent="0">
              <a:buNone/>
              <a:defRPr sz="1644">
                <a:solidFill>
                  <a:schemeClr val="tx1"/>
                </a:solidFill>
              </a:defRPr>
            </a:lvl1pPr>
            <a:lvl2pPr marL="313136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2pPr>
            <a:lvl3pPr marL="626273" indent="0">
              <a:buNone/>
              <a:defRPr sz="1233">
                <a:solidFill>
                  <a:schemeClr val="tx1">
                    <a:tint val="75000"/>
                  </a:schemeClr>
                </a:solidFill>
              </a:defRPr>
            </a:lvl3pPr>
            <a:lvl4pPr marL="939409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4pPr>
            <a:lvl5pPr marL="1252545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5pPr>
            <a:lvl6pPr marL="1565681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6pPr>
            <a:lvl7pPr marL="1878818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7pPr>
            <a:lvl8pPr marL="2191954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8pPr>
            <a:lvl9pPr marL="2505090" indent="0">
              <a:buNone/>
              <a:defRPr sz="10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560" y="1250469"/>
            <a:ext cx="2661642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0486" y="1250469"/>
            <a:ext cx="2661642" cy="29804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6" y="250095"/>
            <a:ext cx="5401568" cy="9079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376" y="1151519"/>
            <a:ext cx="2649410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36" indent="0">
              <a:buNone/>
              <a:defRPr sz="1370" b="1"/>
            </a:lvl2pPr>
            <a:lvl3pPr marL="626273" indent="0">
              <a:buNone/>
              <a:defRPr sz="1233" b="1"/>
            </a:lvl3pPr>
            <a:lvl4pPr marL="939409" indent="0">
              <a:buNone/>
              <a:defRPr sz="1096" b="1"/>
            </a:lvl4pPr>
            <a:lvl5pPr marL="1252545" indent="0">
              <a:buNone/>
              <a:defRPr sz="1096" b="1"/>
            </a:lvl5pPr>
            <a:lvl6pPr marL="1565681" indent="0">
              <a:buNone/>
              <a:defRPr sz="1096" b="1"/>
            </a:lvl6pPr>
            <a:lvl7pPr marL="1878818" indent="0">
              <a:buNone/>
              <a:defRPr sz="1096" b="1"/>
            </a:lvl7pPr>
            <a:lvl8pPr marL="2191954" indent="0">
              <a:buNone/>
              <a:defRPr sz="1096" b="1"/>
            </a:lvl8pPr>
            <a:lvl9pPr marL="2505090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376" y="1715861"/>
            <a:ext cx="2649410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0486" y="1151519"/>
            <a:ext cx="2662458" cy="564342"/>
          </a:xfrm>
        </p:spPr>
        <p:txBody>
          <a:bodyPr anchor="b"/>
          <a:lstStyle>
            <a:lvl1pPr marL="0" indent="0">
              <a:buNone/>
              <a:defRPr sz="1644" b="1"/>
            </a:lvl1pPr>
            <a:lvl2pPr marL="313136" indent="0">
              <a:buNone/>
              <a:defRPr sz="1370" b="1"/>
            </a:lvl2pPr>
            <a:lvl3pPr marL="626273" indent="0">
              <a:buNone/>
              <a:defRPr sz="1233" b="1"/>
            </a:lvl3pPr>
            <a:lvl4pPr marL="939409" indent="0">
              <a:buNone/>
              <a:defRPr sz="1096" b="1"/>
            </a:lvl4pPr>
            <a:lvl5pPr marL="1252545" indent="0">
              <a:buNone/>
              <a:defRPr sz="1096" b="1"/>
            </a:lvl5pPr>
            <a:lvl6pPr marL="1565681" indent="0">
              <a:buNone/>
              <a:defRPr sz="1096" b="1"/>
            </a:lvl6pPr>
            <a:lvl7pPr marL="1878818" indent="0">
              <a:buNone/>
              <a:defRPr sz="1096" b="1"/>
            </a:lvl7pPr>
            <a:lvl8pPr marL="2191954" indent="0">
              <a:buNone/>
              <a:defRPr sz="1096" b="1"/>
            </a:lvl8pPr>
            <a:lvl9pPr marL="2505090" indent="0">
              <a:buNone/>
              <a:defRPr sz="10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0486" y="1715861"/>
            <a:ext cx="2662458" cy="2523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5" y="313161"/>
            <a:ext cx="2019880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2458" y="676341"/>
            <a:ext cx="3170486" cy="3338208"/>
          </a:xfrm>
        </p:spPr>
        <p:txBody>
          <a:bodyPr/>
          <a:lstStyle>
            <a:lvl1pPr>
              <a:defRPr sz="2192"/>
            </a:lvl1pPr>
            <a:lvl2pPr>
              <a:defRPr sz="1918"/>
            </a:lvl2pPr>
            <a:lvl3pPr>
              <a:defRPr sz="1644"/>
            </a:lvl3pPr>
            <a:lvl4pPr>
              <a:defRPr sz="1370"/>
            </a:lvl4pPr>
            <a:lvl5pPr>
              <a:defRPr sz="1370"/>
            </a:lvl5pPr>
            <a:lvl6pPr>
              <a:defRPr sz="1370"/>
            </a:lvl6pPr>
            <a:lvl7pPr>
              <a:defRPr sz="1370"/>
            </a:lvl7pPr>
            <a:lvl8pPr>
              <a:defRPr sz="1370"/>
            </a:lvl8pPr>
            <a:lvl9pPr>
              <a:defRPr sz="13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375" y="1409224"/>
            <a:ext cx="2019880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36" indent="0">
              <a:buNone/>
              <a:defRPr sz="959"/>
            </a:lvl2pPr>
            <a:lvl3pPr marL="626273" indent="0">
              <a:buNone/>
              <a:defRPr sz="822"/>
            </a:lvl3pPr>
            <a:lvl4pPr marL="939409" indent="0">
              <a:buNone/>
              <a:defRPr sz="685"/>
            </a:lvl4pPr>
            <a:lvl5pPr marL="1252545" indent="0">
              <a:buNone/>
              <a:defRPr sz="685"/>
            </a:lvl5pPr>
            <a:lvl6pPr marL="1565681" indent="0">
              <a:buNone/>
              <a:defRPr sz="685"/>
            </a:lvl6pPr>
            <a:lvl7pPr marL="1878818" indent="0">
              <a:buNone/>
              <a:defRPr sz="685"/>
            </a:lvl7pPr>
            <a:lvl8pPr marL="2191954" indent="0">
              <a:buNone/>
              <a:defRPr sz="685"/>
            </a:lvl8pPr>
            <a:lvl9pPr marL="2505090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5" y="313161"/>
            <a:ext cx="2019880" cy="1096063"/>
          </a:xfrm>
        </p:spPr>
        <p:txBody>
          <a:bodyPr anchor="b"/>
          <a:lstStyle>
            <a:lvl1pPr>
              <a:defRPr sz="21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62458" y="676341"/>
            <a:ext cx="3170486" cy="3338208"/>
          </a:xfrm>
        </p:spPr>
        <p:txBody>
          <a:bodyPr anchor="t"/>
          <a:lstStyle>
            <a:lvl1pPr marL="0" indent="0">
              <a:buNone/>
              <a:defRPr sz="2192"/>
            </a:lvl1pPr>
            <a:lvl2pPr marL="313136" indent="0">
              <a:buNone/>
              <a:defRPr sz="1918"/>
            </a:lvl2pPr>
            <a:lvl3pPr marL="626273" indent="0">
              <a:buNone/>
              <a:defRPr sz="1644"/>
            </a:lvl3pPr>
            <a:lvl4pPr marL="939409" indent="0">
              <a:buNone/>
              <a:defRPr sz="1370"/>
            </a:lvl4pPr>
            <a:lvl5pPr marL="1252545" indent="0">
              <a:buNone/>
              <a:defRPr sz="1370"/>
            </a:lvl5pPr>
            <a:lvl6pPr marL="1565681" indent="0">
              <a:buNone/>
              <a:defRPr sz="1370"/>
            </a:lvl6pPr>
            <a:lvl7pPr marL="1878818" indent="0">
              <a:buNone/>
              <a:defRPr sz="1370"/>
            </a:lvl7pPr>
            <a:lvl8pPr marL="2191954" indent="0">
              <a:buNone/>
              <a:defRPr sz="1370"/>
            </a:lvl8pPr>
            <a:lvl9pPr marL="2505090" indent="0">
              <a:buNone/>
              <a:defRPr sz="137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375" y="1409224"/>
            <a:ext cx="2019880" cy="2610762"/>
          </a:xfrm>
        </p:spPr>
        <p:txBody>
          <a:bodyPr/>
          <a:lstStyle>
            <a:lvl1pPr marL="0" indent="0">
              <a:buNone/>
              <a:defRPr sz="1096"/>
            </a:lvl1pPr>
            <a:lvl2pPr marL="313136" indent="0">
              <a:buNone/>
              <a:defRPr sz="959"/>
            </a:lvl2pPr>
            <a:lvl3pPr marL="626273" indent="0">
              <a:buNone/>
              <a:defRPr sz="822"/>
            </a:lvl3pPr>
            <a:lvl4pPr marL="939409" indent="0">
              <a:buNone/>
              <a:defRPr sz="685"/>
            </a:lvl4pPr>
            <a:lvl5pPr marL="1252545" indent="0">
              <a:buNone/>
              <a:defRPr sz="685"/>
            </a:lvl5pPr>
            <a:lvl6pPr marL="1565681" indent="0">
              <a:buNone/>
              <a:defRPr sz="685"/>
            </a:lvl6pPr>
            <a:lvl7pPr marL="1878818" indent="0">
              <a:buNone/>
              <a:defRPr sz="685"/>
            </a:lvl7pPr>
            <a:lvl8pPr marL="2191954" indent="0">
              <a:buNone/>
              <a:defRPr sz="685"/>
            </a:lvl8pPr>
            <a:lvl9pPr marL="2505090" indent="0">
              <a:buNone/>
              <a:defRPr sz="68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560" y="250095"/>
            <a:ext cx="5401568" cy="90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560" y="1250469"/>
            <a:ext cx="5401568" cy="298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0560" y="4353807"/>
            <a:ext cx="1409105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E5E4-11FF-E44E-AC7F-6D1DCFA5228E}" type="datetimeFigureOut">
              <a:rPr lang="fr-FR" smtClean="0"/>
              <a:t>13/06/2018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4516" y="4353807"/>
            <a:ext cx="2113657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3023" y="4353807"/>
            <a:ext cx="1409105" cy="250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49E7-73B5-774E-825A-F815B887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88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26273" rtl="0" eaLnBrk="1" latinLnBrk="0" hangingPunct="1">
        <a:lnSpc>
          <a:spcPct val="90000"/>
        </a:lnSpc>
        <a:spcBef>
          <a:spcPct val="0"/>
        </a:spcBef>
        <a:buNone/>
        <a:defRPr sz="30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68" indent="-156568" algn="l" defTabSz="626273" rtl="0" eaLnBrk="1" latinLnBrk="0" hangingPunct="1">
        <a:lnSpc>
          <a:spcPct val="90000"/>
        </a:lnSpc>
        <a:spcBef>
          <a:spcPts val="685"/>
        </a:spcBef>
        <a:buFont typeface="Arial" panose="020B0604020202020204" pitchFamily="34" charset="0"/>
        <a:buChar char="•"/>
        <a:defRPr sz="1918" kern="1200">
          <a:solidFill>
            <a:schemeClr val="tx1"/>
          </a:solidFill>
          <a:latin typeface="+mn-lt"/>
          <a:ea typeface="+mn-ea"/>
          <a:cs typeface="+mn-cs"/>
        </a:defRPr>
      </a:lvl1pPr>
      <a:lvl2pPr marL="469704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644" kern="1200">
          <a:solidFill>
            <a:schemeClr val="tx1"/>
          </a:solidFill>
          <a:latin typeface="+mn-lt"/>
          <a:ea typeface="+mn-ea"/>
          <a:cs typeface="+mn-cs"/>
        </a:defRPr>
      </a:lvl2pPr>
      <a:lvl3pPr marL="782841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370" kern="1200">
          <a:solidFill>
            <a:schemeClr val="tx1"/>
          </a:solidFill>
          <a:latin typeface="+mn-lt"/>
          <a:ea typeface="+mn-ea"/>
          <a:cs typeface="+mn-cs"/>
        </a:defRPr>
      </a:lvl3pPr>
      <a:lvl4pPr marL="1095977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409113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722250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2035386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348522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661658" indent="-156568" algn="l" defTabSz="626273" rtl="0" eaLnBrk="1" latinLnBrk="0" hangingPunct="1">
        <a:lnSpc>
          <a:spcPct val="90000"/>
        </a:lnSpc>
        <a:spcBef>
          <a:spcPts val="342"/>
        </a:spcBef>
        <a:buFont typeface="Arial" panose="020B0604020202020204" pitchFamily="34" charset="0"/>
        <a:buChar char="•"/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1pPr>
      <a:lvl2pPr marL="313136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2pPr>
      <a:lvl3pPr marL="626273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3pPr>
      <a:lvl4pPr marL="939409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4pPr>
      <a:lvl5pPr marL="1252545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5pPr>
      <a:lvl6pPr marL="1565681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6pPr>
      <a:lvl7pPr marL="1878818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7pPr>
      <a:lvl8pPr marL="2191954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8pPr>
      <a:lvl9pPr marL="2505090" algn="l" defTabSz="626273" rtl="0" eaLnBrk="1" latinLnBrk="0" hangingPunct="1">
        <a:defRPr sz="12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4656" y="-1534555"/>
            <a:ext cx="12192000" cy="102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344">
            <a:off x="-2816767" y="-3086744"/>
            <a:ext cx="13790907" cy="116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548">
            <a:off x="-4446151" y="-3236251"/>
            <a:ext cx="15586900" cy="97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7550" y="278606"/>
            <a:ext cx="12128500" cy="424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" y="278606"/>
            <a:ext cx="12103100" cy="422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338" y="291306"/>
            <a:ext cx="5943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456" y="-910178"/>
            <a:ext cx="2783274" cy="1715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47" y="-910178"/>
            <a:ext cx="2184708" cy="16229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27" y="-905847"/>
            <a:ext cx="2683606" cy="16186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468" y="3517271"/>
            <a:ext cx="3208218" cy="154662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210" y="-910178"/>
            <a:ext cx="2777481" cy="16229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89360" y="1026312"/>
            <a:ext cx="3055377" cy="14349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14" y="957284"/>
            <a:ext cx="3882023" cy="14101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9205" y="957277"/>
            <a:ext cx="2207288" cy="20810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07456" y="2894805"/>
            <a:ext cx="3975100" cy="21018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2656" y="2699248"/>
            <a:ext cx="3473012" cy="25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r 6"/>
          <p:cNvGrpSpPr/>
          <p:nvPr/>
        </p:nvGrpSpPr>
        <p:grpSpPr>
          <a:xfrm>
            <a:off x="-3327261" y="-1513535"/>
            <a:ext cx="12932978" cy="8898339"/>
            <a:chOff x="-362605" y="-433241"/>
            <a:chExt cx="12932978" cy="889833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tretch>
              <a:fillRect/>
            </a:stretch>
          </p:blipFill>
          <p:spPr>
            <a:xfrm rot="20277133">
              <a:off x="6470362" y="-433241"/>
              <a:ext cx="6100011" cy="6858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 rot="20277133">
              <a:off x="1062193" y="1607098"/>
              <a:ext cx="6153084" cy="6858000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alphaModFix amt="24000"/>
            </a:blip>
            <a:stretch>
              <a:fillRect/>
            </a:stretch>
          </p:blipFill>
          <p:spPr>
            <a:xfrm rot="20277133">
              <a:off x="-362605" y="324347"/>
              <a:ext cx="5596758" cy="268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85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075" y="757238"/>
            <a:ext cx="7231991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63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26882</TotalTime>
  <Words>0</Words>
  <Application>Microsoft Macintosh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Microsoft Office User</cp:lastModifiedBy>
  <cp:revision>13</cp:revision>
  <dcterms:created xsi:type="dcterms:W3CDTF">2018-05-24T10:47:32Z</dcterms:created>
  <dcterms:modified xsi:type="dcterms:W3CDTF">2018-06-14T22:44:45Z</dcterms:modified>
</cp:coreProperties>
</file>